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1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8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4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80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12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1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3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7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98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2187-8267-4065-B2D5-82C2E1CC570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60CB-701C-4E8E-91D5-F586669AE1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8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5" y="759854"/>
            <a:ext cx="9513195" cy="53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552313"/>
            <a:ext cx="666843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9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7431" y="-710429"/>
            <a:ext cx="14244034" cy="80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6" y="742119"/>
            <a:ext cx="9613376" cy="54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8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63" y="1008047"/>
            <a:ext cx="7987976" cy="44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20" y="837128"/>
            <a:ext cx="8452312" cy="47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8" y="979083"/>
            <a:ext cx="8036417" cy="45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4" y="550321"/>
            <a:ext cx="10098663" cy="56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7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109" y="1352281"/>
            <a:ext cx="7232484" cy="4069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86540" y="5937160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所以，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尽量做到只是转发请求，不要处理具体业务逻辑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86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8" y="437882"/>
            <a:ext cx="10680878" cy="60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6" y="489397"/>
            <a:ext cx="10612192" cy="59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5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3" y="631064"/>
            <a:ext cx="10451922" cy="58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5" y="463639"/>
            <a:ext cx="10703774" cy="6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5" y="412124"/>
            <a:ext cx="10406130" cy="58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0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6" y="1309391"/>
            <a:ext cx="7535327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6" y="1309391"/>
            <a:ext cx="7535327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32" y="1642813"/>
            <a:ext cx="634453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6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</Words>
  <Application>Microsoft Office PowerPoint</Application>
  <PresentationFormat>宽屏</PresentationFormat>
  <Paragraphs>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jobs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fang.albert/方翔鸣_沪_开发</dc:creator>
  <cp:lastModifiedBy>fang.albert/方翔鸣_沪_开发</cp:lastModifiedBy>
  <cp:revision>2</cp:revision>
  <dcterms:created xsi:type="dcterms:W3CDTF">2021-11-09T07:56:02Z</dcterms:created>
  <dcterms:modified xsi:type="dcterms:W3CDTF">2021-11-09T08:00:39Z</dcterms:modified>
</cp:coreProperties>
</file>